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321" r:id="rId3"/>
    <p:sldId id="349" r:id="rId4"/>
    <p:sldId id="350" r:id="rId5"/>
    <p:sldId id="351" r:id="rId6"/>
    <p:sldId id="352" r:id="rId7"/>
    <p:sldId id="363" r:id="rId8"/>
    <p:sldId id="364" r:id="rId9"/>
    <p:sldId id="348" r:id="rId10"/>
    <p:sldId id="353" r:id="rId11"/>
    <p:sldId id="354" r:id="rId12"/>
    <p:sldId id="355" r:id="rId13"/>
    <p:sldId id="356" r:id="rId14"/>
    <p:sldId id="366" r:id="rId15"/>
    <p:sldId id="322" r:id="rId16"/>
    <p:sldId id="361" r:id="rId1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9CD"/>
    <a:srgbClr val="FFC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ffdc4ea833f2b6ad" providerId="LiveId" clId="{8911E85D-5BC8-466F-B959-03F98B2639FA}"/>
    <pc:docChg chg="undo custSel addSld delSld modSld sldOrd">
      <pc:chgData name="" userId="ffdc4ea833f2b6ad" providerId="LiveId" clId="{8911E85D-5BC8-466F-B959-03F98B2639FA}" dt="2026-05-05T20:02:01.804" v="529"/>
      <pc:docMkLst>
        <pc:docMk/>
      </pc:docMkLst>
      <pc:sldChg chg="addSp delSp modSp">
        <pc:chgData name="" userId="ffdc4ea833f2b6ad" providerId="LiveId" clId="{8911E85D-5BC8-466F-B959-03F98B2639FA}" dt="2026-05-05T19:06:52.045" v="216" actId="14100"/>
        <pc:sldMkLst>
          <pc:docMk/>
          <pc:sldMk cId="111396949" sldId="318"/>
        </pc:sldMkLst>
        <pc:spChg chg="mod">
          <ac:chgData name="" userId="ffdc4ea833f2b6ad" providerId="LiveId" clId="{8911E85D-5BC8-466F-B959-03F98B2639FA}" dt="2026-05-05T19:06:52.045" v="216" actId="14100"/>
          <ac:spMkLst>
            <pc:docMk/>
            <pc:sldMk cId="111396949" sldId="318"/>
            <ac:spMk id="5" creationId="{00000000-0000-0000-0000-000000000000}"/>
          </ac:spMkLst>
        </pc:spChg>
        <pc:spChg chg="add del mod">
          <ac:chgData name="" userId="ffdc4ea833f2b6ad" providerId="LiveId" clId="{8911E85D-5BC8-466F-B959-03F98B2639FA}" dt="2026-05-05T18:23:14.138" v="5"/>
          <ac:spMkLst>
            <pc:docMk/>
            <pc:sldMk cId="111396949" sldId="318"/>
            <ac:spMk id="6" creationId="{BA69B97B-7AEE-4020-8BFF-AC5F4D11BE5F}"/>
          </ac:spMkLst>
        </pc:spChg>
        <pc:picChg chg="del">
          <ac:chgData name="" userId="ffdc4ea833f2b6ad" providerId="LiveId" clId="{8911E85D-5BC8-466F-B959-03F98B2639FA}" dt="2026-05-05T18:22:55.622" v="3" actId="478"/>
          <ac:picMkLst>
            <pc:docMk/>
            <pc:sldMk cId="111396949" sldId="318"/>
            <ac:picMk id="4" creationId="{00000000-0000-0000-0000-000000000000}"/>
          </ac:picMkLst>
        </pc:picChg>
        <pc:picChg chg="add mod">
          <ac:chgData name="" userId="ffdc4ea833f2b6ad" providerId="LiveId" clId="{8911E85D-5BC8-466F-B959-03F98B2639FA}" dt="2026-05-05T18:23:58.805" v="17" actId="1037"/>
          <ac:picMkLst>
            <pc:docMk/>
            <pc:sldMk cId="111396949" sldId="318"/>
            <ac:picMk id="7" creationId="{37269B07-5AD3-4D18-85AE-B4B177894775}"/>
          </ac:picMkLst>
        </pc:picChg>
      </pc:sldChg>
      <pc:sldChg chg="ord">
        <pc:chgData name="" userId="ffdc4ea833f2b6ad" providerId="LiveId" clId="{8911E85D-5BC8-466F-B959-03F98B2639FA}" dt="2026-05-05T19:44:21.251" v="482"/>
        <pc:sldMkLst>
          <pc:docMk/>
          <pc:sldMk cId="862955048" sldId="322"/>
        </pc:sldMkLst>
      </pc:sldChg>
      <pc:sldChg chg="del">
        <pc:chgData name="" userId="ffdc4ea833f2b6ad" providerId="LiveId" clId="{8911E85D-5BC8-466F-B959-03F98B2639FA}" dt="2026-05-05T19:44:16.504" v="481" actId="2696"/>
        <pc:sldMkLst>
          <pc:docMk/>
          <pc:sldMk cId="838924042" sldId="325"/>
        </pc:sldMkLst>
      </pc:sldChg>
      <pc:sldChg chg="del">
        <pc:chgData name="" userId="ffdc4ea833f2b6ad" providerId="LiveId" clId="{8911E85D-5BC8-466F-B959-03F98B2639FA}" dt="2026-05-05T19:44:09.875" v="480" actId="2696"/>
        <pc:sldMkLst>
          <pc:docMk/>
          <pc:sldMk cId="1647172781" sldId="340"/>
        </pc:sldMkLst>
      </pc:sldChg>
      <pc:sldChg chg="del">
        <pc:chgData name="" userId="ffdc4ea833f2b6ad" providerId="LiveId" clId="{8911E85D-5BC8-466F-B959-03F98B2639FA}" dt="2026-05-05T19:44:09.864" v="479" actId="2696"/>
        <pc:sldMkLst>
          <pc:docMk/>
          <pc:sldMk cId="4226492395" sldId="342"/>
        </pc:sldMkLst>
      </pc:sldChg>
      <pc:sldChg chg="add del">
        <pc:chgData name="" userId="ffdc4ea833f2b6ad" providerId="LiveId" clId="{8911E85D-5BC8-466F-B959-03F98B2639FA}" dt="2026-05-05T18:22:32.043" v="2" actId="2696"/>
        <pc:sldMkLst>
          <pc:docMk/>
          <pc:sldMk cId="3867474874" sldId="346"/>
        </pc:sldMkLst>
      </pc:sldChg>
      <pc:sldChg chg="addSp delSp modSp add">
        <pc:chgData name="" userId="ffdc4ea833f2b6ad" providerId="LiveId" clId="{8911E85D-5BC8-466F-B959-03F98B2639FA}" dt="2026-05-05T18:23:09.251" v="4"/>
        <pc:sldMkLst>
          <pc:docMk/>
          <pc:sldMk cId="680050627" sldId="347"/>
        </pc:sldMkLst>
        <pc:spChg chg="add mod">
          <ac:chgData name="" userId="ffdc4ea833f2b6ad" providerId="LiveId" clId="{8911E85D-5BC8-466F-B959-03F98B2639FA}" dt="2026-05-05T18:23:09.251" v="4"/>
          <ac:spMkLst>
            <pc:docMk/>
            <pc:sldMk cId="680050627" sldId="347"/>
            <ac:spMk id="3" creationId="{BDAEDBDF-D41F-43C7-970A-29397996F81C}"/>
          </ac:spMkLst>
        </pc:spChg>
        <pc:picChg chg="del">
          <ac:chgData name="" userId="ffdc4ea833f2b6ad" providerId="LiveId" clId="{8911E85D-5BC8-466F-B959-03F98B2639FA}" dt="2026-05-05T18:23:09.251" v="4"/>
          <ac:picMkLst>
            <pc:docMk/>
            <pc:sldMk cId="680050627" sldId="347"/>
            <ac:picMk id="4" creationId="{00000000-0000-0000-0000-000000000000}"/>
          </ac:picMkLst>
        </pc:picChg>
      </pc:sldChg>
      <pc:sldChg chg="addSp delSp modSp add">
        <pc:chgData name="" userId="ffdc4ea833f2b6ad" providerId="LiveId" clId="{8911E85D-5BC8-466F-B959-03F98B2639FA}" dt="2026-05-05T19:22:34.735" v="355" actId="1037"/>
        <pc:sldMkLst>
          <pc:docMk/>
          <pc:sldMk cId="3949213146" sldId="348"/>
        </pc:sldMkLst>
        <pc:spChg chg="del">
          <ac:chgData name="" userId="ffdc4ea833f2b6ad" providerId="LiveId" clId="{8911E85D-5BC8-466F-B959-03F98B2639FA}" dt="2026-05-05T19:22:07.445" v="345" actId="931"/>
          <ac:spMkLst>
            <pc:docMk/>
            <pc:sldMk cId="3949213146" sldId="348"/>
            <ac:spMk id="3" creationId="{B748953E-444E-4F27-A0B8-50F67E35E9A3}"/>
          </ac:spMkLst>
        </pc:spChg>
        <pc:picChg chg="add mod">
          <ac:chgData name="" userId="ffdc4ea833f2b6ad" providerId="LiveId" clId="{8911E85D-5BC8-466F-B959-03F98B2639FA}" dt="2026-05-05T19:22:34.735" v="355" actId="1037"/>
          <ac:picMkLst>
            <pc:docMk/>
            <pc:sldMk cId="3949213146" sldId="348"/>
            <ac:picMk id="5" creationId="{71038112-C2DD-4DB2-A99F-D77CFE2C549B}"/>
          </ac:picMkLst>
        </pc:picChg>
      </pc:sldChg>
      <pc:sldChg chg="addSp modSp add ord">
        <pc:chgData name="" userId="ffdc4ea833f2b6ad" providerId="LiveId" clId="{8911E85D-5BC8-466F-B959-03F98B2639FA}" dt="2026-05-05T18:48:25.408" v="32" actId="14100"/>
        <pc:sldMkLst>
          <pc:docMk/>
          <pc:sldMk cId="2700782619" sldId="349"/>
        </pc:sldMkLst>
        <pc:picChg chg="add mod">
          <ac:chgData name="" userId="ffdc4ea833f2b6ad" providerId="LiveId" clId="{8911E85D-5BC8-466F-B959-03F98B2639FA}" dt="2026-05-05T18:48:25.408" v="32" actId="14100"/>
          <ac:picMkLst>
            <pc:docMk/>
            <pc:sldMk cId="2700782619" sldId="349"/>
            <ac:picMk id="4" creationId="{938EC430-3FF1-4EC7-BD6D-C3709CDED4AA}"/>
          </ac:picMkLst>
        </pc:picChg>
        <pc:picChg chg="mod">
          <ac:chgData name="" userId="ffdc4ea833f2b6ad" providerId="LiveId" clId="{8911E85D-5BC8-466F-B959-03F98B2639FA}" dt="2026-05-05T18:48:19.518" v="31" actId="14100"/>
          <ac:picMkLst>
            <pc:docMk/>
            <pc:sldMk cId="2700782619" sldId="349"/>
            <ac:picMk id="6" creationId="{00000000-0000-0000-0000-000000000000}"/>
          </ac:picMkLst>
        </pc:picChg>
      </pc:sldChg>
      <pc:sldChg chg="addSp modSp add ord">
        <pc:chgData name="" userId="ffdc4ea833f2b6ad" providerId="LiveId" clId="{8911E85D-5BC8-466F-B959-03F98B2639FA}" dt="2026-05-05T18:53:08.836" v="80" actId="1036"/>
        <pc:sldMkLst>
          <pc:docMk/>
          <pc:sldMk cId="3053479817" sldId="350"/>
        </pc:sldMkLst>
        <pc:picChg chg="mod">
          <ac:chgData name="" userId="ffdc4ea833f2b6ad" providerId="LiveId" clId="{8911E85D-5BC8-466F-B959-03F98B2639FA}" dt="2026-05-05T18:52:54.340" v="79" actId="14100"/>
          <ac:picMkLst>
            <pc:docMk/>
            <pc:sldMk cId="3053479817" sldId="350"/>
            <ac:picMk id="4" creationId="{938EC430-3FF1-4EC7-BD6D-C3709CDED4AA}"/>
          </ac:picMkLst>
        </pc:picChg>
        <pc:picChg chg="add mod">
          <ac:chgData name="" userId="ffdc4ea833f2b6ad" providerId="LiveId" clId="{8911E85D-5BC8-466F-B959-03F98B2639FA}" dt="2026-05-05T18:53:08.836" v="80" actId="1036"/>
          <ac:picMkLst>
            <pc:docMk/>
            <pc:sldMk cId="3053479817" sldId="350"/>
            <ac:picMk id="5" creationId="{5EE650F8-DD74-42D1-9C2E-2E1545F36154}"/>
          </ac:picMkLst>
        </pc:picChg>
        <pc:picChg chg="mod">
          <ac:chgData name="" userId="ffdc4ea833f2b6ad" providerId="LiveId" clId="{8911E85D-5BC8-466F-B959-03F98B2639FA}" dt="2026-05-05T18:52:36.359" v="71" actId="1076"/>
          <ac:picMkLst>
            <pc:docMk/>
            <pc:sldMk cId="3053479817" sldId="350"/>
            <ac:picMk id="6" creationId="{00000000-0000-0000-0000-000000000000}"/>
          </ac:picMkLst>
        </pc:picChg>
      </pc:sldChg>
      <pc:sldChg chg="addSp delSp modSp add ord">
        <pc:chgData name="" userId="ffdc4ea833f2b6ad" providerId="LiveId" clId="{8911E85D-5BC8-466F-B959-03F98B2639FA}" dt="2026-05-05T19:15:51.373" v="257" actId="1037"/>
        <pc:sldMkLst>
          <pc:docMk/>
          <pc:sldMk cId="3548872227" sldId="351"/>
        </pc:sldMkLst>
        <pc:spChg chg="add mod">
          <ac:chgData name="" userId="ffdc4ea833f2b6ad" providerId="LiveId" clId="{8911E85D-5BC8-466F-B959-03F98B2639FA}" dt="2026-05-05T19:15:14.411" v="220" actId="478"/>
          <ac:spMkLst>
            <pc:docMk/>
            <pc:sldMk cId="3548872227" sldId="351"/>
            <ac:spMk id="7" creationId="{797A7639-BCF5-4F66-8BA0-EE81EB8D9DA9}"/>
          </ac:spMkLst>
        </pc:spChg>
        <pc:picChg chg="del">
          <ac:chgData name="" userId="ffdc4ea833f2b6ad" providerId="LiveId" clId="{8911E85D-5BC8-466F-B959-03F98B2639FA}" dt="2026-05-05T19:15:20.606" v="221" actId="478"/>
          <ac:picMkLst>
            <pc:docMk/>
            <pc:sldMk cId="3548872227" sldId="351"/>
            <ac:picMk id="4" creationId="{938EC430-3FF1-4EC7-BD6D-C3709CDED4AA}"/>
          </ac:picMkLst>
        </pc:picChg>
        <pc:picChg chg="mod">
          <ac:chgData name="" userId="ffdc4ea833f2b6ad" providerId="LiveId" clId="{8911E85D-5BC8-466F-B959-03F98B2639FA}" dt="2026-05-05T19:15:51.373" v="257" actId="1037"/>
          <ac:picMkLst>
            <pc:docMk/>
            <pc:sldMk cId="3548872227" sldId="351"/>
            <ac:picMk id="5" creationId="{5EE650F8-DD74-42D1-9C2E-2E1545F36154}"/>
          </ac:picMkLst>
        </pc:picChg>
        <pc:picChg chg="del mod">
          <ac:chgData name="" userId="ffdc4ea833f2b6ad" providerId="LiveId" clId="{8911E85D-5BC8-466F-B959-03F98B2639FA}" dt="2026-05-05T19:15:14.411" v="220" actId="478"/>
          <ac:picMkLst>
            <pc:docMk/>
            <pc:sldMk cId="3548872227" sldId="351"/>
            <ac:picMk id="6" creationId="{00000000-0000-0000-0000-000000000000}"/>
          </ac:picMkLst>
        </pc:picChg>
      </pc:sldChg>
      <pc:sldChg chg="addSp delSp modSp add ord">
        <pc:chgData name="" userId="ffdc4ea833f2b6ad" providerId="LiveId" clId="{8911E85D-5BC8-466F-B959-03F98B2639FA}" dt="2026-05-05T19:21:27.985" v="344" actId="1036"/>
        <pc:sldMkLst>
          <pc:docMk/>
          <pc:sldMk cId="779502970" sldId="352"/>
        </pc:sldMkLst>
        <pc:spChg chg="del">
          <ac:chgData name="" userId="ffdc4ea833f2b6ad" providerId="LiveId" clId="{8911E85D-5BC8-466F-B959-03F98B2639FA}" dt="2026-05-05T19:21:04.761" v="323" actId="931"/>
          <ac:spMkLst>
            <pc:docMk/>
            <pc:sldMk cId="779502970" sldId="352"/>
            <ac:spMk id="7" creationId="{797A7639-BCF5-4F66-8BA0-EE81EB8D9DA9}"/>
          </ac:spMkLst>
        </pc:spChg>
        <pc:picChg chg="add mod">
          <ac:chgData name="" userId="ffdc4ea833f2b6ad" providerId="LiveId" clId="{8911E85D-5BC8-466F-B959-03F98B2639FA}" dt="2026-05-05T19:21:27.985" v="344" actId="1036"/>
          <ac:picMkLst>
            <pc:docMk/>
            <pc:sldMk cId="779502970" sldId="352"/>
            <ac:picMk id="4" creationId="{71662C43-F426-421E-AB14-A62D325F8D65}"/>
          </ac:picMkLst>
        </pc:picChg>
        <pc:picChg chg="mod">
          <ac:chgData name="" userId="ffdc4ea833f2b6ad" providerId="LiveId" clId="{8911E85D-5BC8-466F-B959-03F98B2639FA}" dt="2026-05-05T19:20:49.657" v="322" actId="1037"/>
          <ac:picMkLst>
            <pc:docMk/>
            <pc:sldMk cId="779502970" sldId="352"/>
            <ac:picMk id="5" creationId="{5EE650F8-DD74-42D1-9C2E-2E1545F36154}"/>
          </ac:picMkLst>
        </pc:picChg>
      </pc:sldChg>
      <pc:sldChg chg="modSp add del ord">
        <pc:chgData name="" userId="ffdc4ea833f2b6ad" providerId="LiveId" clId="{8911E85D-5BC8-466F-B959-03F98B2639FA}" dt="2026-05-05T19:17:56.376" v="262" actId="2696"/>
        <pc:sldMkLst>
          <pc:docMk/>
          <pc:sldMk cId="1375800070" sldId="352"/>
        </pc:sldMkLst>
        <pc:picChg chg="mod">
          <ac:chgData name="" userId="ffdc4ea833f2b6ad" providerId="LiveId" clId="{8911E85D-5BC8-466F-B959-03F98B2639FA}" dt="2026-05-05T19:17:36.148" v="261" actId="14100"/>
          <ac:picMkLst>
            <pc:docMk/>
            <pc:sldMk cId="1375800070" sldId="352"/>
            <ac:picMk id="5" creationId="{5EE650F8-DD74-42D1-9C2E-2E1545F36154}"/>
          </ac:picMkLst>
        </pc:picChg>
      </pc:sldChg>
      <pc:sldChg chg="addSp delSp modSp add">
        <pc:chgData name="" userId="ffdc4ea833f2b6ad" providerId="LiveId" clId="{8911E85D-5BC8-466F-B959-03F98B2639FA}" dt="2026-05-05T19:25:11.430" v="373" actId="1035"/>
        <pc:sldMkLst>
          <pc:docMk/>
          <pc:sldMk cId="1442648166" sldId="353"/>
        </pc:sldMkLst>
        <pc:spChg chg="del">
          <ac:chgData name="" userId="ffdc4ea833f2b6ad" providerId="LiveId" clId="{8911E85D-5BC8-466F-B959-03F98B2639FA}" dt="2026-05-05T19:24:42.943" v="357" actId="931"/>
          <ac:spMkLst>
            <pc:docMk/>
            <pc:sldMk cId="1442648166" sldId="353"/>
            <ac:spMk id="3" creationId="{877FD2DB-3972-4942-AB04-B44E18448E44}"/>
          </ac:spMkLst>
        </pc:spChg>
        <pc:picChg chg="add mod">
          <ac:chgData name="" userId="ffdc4ea833f2b6ad" providerId="LiveId" clId="{8911E85D-5BC8-466F-B959-03F98B2639FA}" dt="2026-05-05T19:25:11.430" v="373" actId="1035"/>
          <ac:picMkLst>
            <pc:docMk/>
            <pc:sldMk cId="1442648166" sldId="353"/>
            <ac:picMk id="5" creationId="{684D0D26-58DE-4C0A-900A-6F25E30A31F2}"/>
          </ac:picMkLst>
        </pc:picChg>
      </pc:sldChg>
      <pc:sldChg chg="addSp delSp modSp add">
        <pc:chgData name="" userId="ffdc4ea833f2b6ad" providerId="LiveId" clId="{8911E85D-5BC8-466F-B959-03F98B2639FA}" dt="2026-05-05T19:34:10.131" v="375" actId="931"/>
        <pc:sldMkLst>
          <pc:docMk/>
          <pc:sldMk cId="2140526553" sldId="354"/>
        </pc:sldMkLst>
        <pc:spChg chg="del">
          <ac:chgData name="" userId="ffdc4ea833f2b6ad" providerId="LiveId" clId="{8911E85D-5BC8-466F-B959-03F98B2639FA}" dt="2026-05-05T19:34:10.131" v="375" actId="931"/>
          <ac:spMkLst>
            <pc:docMk/>
            <pc:sldMk cId="2140526553" sldId="354"/>
            <ac:spMk id="3" creationId="{5066F9C6-6DA3-4DF9-AAF3-8E19A42A5EB5}"/>
          </ac:spMkLst>
        </pc:spChg>
        <pc:picChg chg="add mod">
          <ac:chgData name="" userId="ffdc4ea833f2b6ad" providerId="LiveId" clId="{8911E85D-5BC8-466F-B959-03F98B2639FA}" dt="2026-05-05T19:34:10.131" v="375" actId="931"/>
          <ac:picMkLst>
            <pc:docMk/>
            <pc:sldMk cId="2140526553" sldId="354"/>
            <ac:picMk id="5" creationId="{8B038AAA-2724-4562-85AD-776E28675244}"/>
          </ac:picMkLst>
        </pc:picChg>
      </pc:sldChg>
      <pc:sldChg chg="addSp delSp modSp add ord">
        <pc:chgData name="" userId="ffdc4ea833f2b6ad" providerId="LiveId" clId="{8911E85D-5BC8-466F-B959-03F98B2639FA}" dt="2026-05-05T19:38:54.490" v="460" actId="14100"/>
        <pc:sldMkLst>
          <pc:docMk/>
          <pc:sldMk cId="4210443455" sldId="355"/>
        </pc:sldMkLst>
        <pc:picChg chg="add del mod">
          <ac:chgData name="" userId="ffdc4ea833f2b6ad" providerId="LiveId" clId="{8911E85D-5BC8-466F-B959-03F98B2639FA}" dt="2026-05-05T19:35:51.257" v="405" actId="478"/>
          <ac:picMkLst>
            <pc:docMk/>
            <pc:sldMk cId="4210443455" sldId="355"/>
            <ac:picMk id="4" creationId="{C941F2FF-D6F6-4288-96A3-3EE220593D5F}"/>
          </ac:picMkLst>
        </pc:picChg>
        <pc:picChg chg="mod">
          <ac:chgData name="" userId="ffdc4ea833f2b6ad" providerId="LiveId" clId="{8911E85D-5BC8-466F-B959-03F98B2639FA}" dt="2026-05-05T19:38:21.280" v="449" actId="1036"/>
          <ac:picMkLst>
            <pc:docMk/>
            <pc:sldMk cId="4210443455" sldId="355"/>
            <ac:picMk id="5" creationId="{8B038AAA-2724-4562-85AD-776E28675244}"/>
          </ac:picMkLst>
        </pc:picChg>
        <pc:picChg chg="add mod">
          <ac:chgData name="" userId="ffdc4ea833f2b6ad" providerId="LiveId" clId="{8911E85D-5BC8-466F-B959-03F98B2639FA}" dt="2026-05-05T19:37:41.116" v="408" actId="1076"/>
          <ac:picMkLst>
            <pc:docMk/>
            <pc:sldMk cId="4210443455" sldId="355"/>
            <ac:picMk id="7" creationId="{D1A99F82-B5FC-40E5-84F6-ED967BAE9754}"/>
          </ac:picMkLst>
        </pc:picChg>
        <pc:picChg chg="add mod">
          <ac:chgData name="" userId="ffdc4ea833f2b6ad" providerId="LiveId" clId="{8911E85D-5BC8-466F-B959-03F98B2639FA}" dt="2026-05-05T19:38:54.490" v="460" actId="14100"/>
          <ac:picMkLst>
            <pc:docMk/>
            <pc:sldMk cId="4210443455" sldId="355"/>
            <ac:picMk id="9" creationId="{06869672-4DF4-44B3-A7AB-0BA89BFD939C}"/>
          </ac:picMkLst>
        </pc:picChg>
      </pc:sldChg>
      <pc:sldChg chg="addSp delSp modSp add">
        <pc:chgData name="" userId="ffdc4ea833f2b6ad" providerId="LiveId" clId="{8911E85D-5BC8-466F-B959-03F98B2639FA}" dt="2026-05-05T19:42:46.948" v="477" actId="1038"/>
        <pc:sldMkLst>
          <pc:docMk/>
          <pc:sldMk cId="3409648934" sldId="356"/>
        </pc:sldMkLst>
        <pc:spChg chg="del">
          <ac:chgData name="" userId="ffdc4ea833f2b6ad" providerId="LiveId" clId="{8911E85D-5BC8-466F-B959-03F98B2639FA}" dt="2026-05-05T19:41:48.338" v="461" actId="931"/>
          <ac:spMkLst>
            <pc:docMk/>
            <pc:sldMk cId="3409648934" sldId="356"/>
            <ac:spMk id="3" creationId="{9C0A0C7F-0E09-4232-9259-1BE9A79627F0}"/>
          </ac:spMkLst>
        </pc:spChg>
        <pc:picChg chg="add mod">
          <ac:chgData name="" userId="ffdc4ea833f2b6ad" providerId="LiveId" clId="{8911E85D-5BC8-466F-B959-03F98B2639FA}" dt="2026-05-05T19:42:46.948" v="477" actId="1038"/>
          <ac:picMkLst>
            <pc:docMk/>
            <pc:sldMk cId="3409648934" sldId="356"/>
            <ac:picMk id="5" creationId="{48DE3886-1B83-4D27-BBA1-148075DA8434}"/>
          </ac:picMkLst>
        </pc:picChg>
      </pc:sldChg>
      <pc:sldChg chg="add">
        <pc:chgData name="" userId="ffdc4ea833f2b6ad" providerId="LiveId" clId="{8911E85D-5BC8-466F-B959-03F98B2639FA}" dt="2026-05-05T19:43:20.430" v="478"/>
        <pc:sldMkLst>
          <pc:docMk/>
          <pc:sldMk cId="3775029402" sldId="357"/>
        </pc:sldMkLst>
      </pc:sldChg>
      <pc:sldChg chg="addSp modSp add ord">
        <pc:chgData name="" userId="ffdc4ea833f2b6ad" providerId="LiveId" clId="{8911E85D-5BC8-466F-B959-03F98B2639FA}" dt="2026-05-05T20:02:01.804" v="529"/>
        <pc:sldMkLst>
          <pc:docMk/>
          <pc:sldMk cId="1075212041" sldId="358"/>
        </pc:sldMkLst>
        <pc:picChg chg="mod">
          <ac:chgData name="" userId="ffdc4ea833f2b6ad" providerId="LiveId" clId="{8911E85D-5BC8-466F-B959-03F98B2639FA}" dt="2026-05-05T19:50:03.571" v="493" actId="1076"/>
          <ac:picMkLst>
            <pc:docMk/>
            <pc:sldMk cId="1075212041" sldId="358"/>
            <ac:picMk id="4" creationId="{00000000-0000-0000-0000-000000000000}"/>
          </ac:picMkLst>
        </pc:picChg>
        <pc:picChg chg="add mod">
          <ac:chgData name="" userId="ffdc4ea833f2b6ad" providerId="LiveId" clId="{8911E85D-5BC8-466F-B959-03F98B2639FA}" dt="2026-05-05T19:50:11.042" v="495" actId="14100"/>
          <ac:picMkLst>
            <pc:docMk/>
            <pc:sldMk cId="1075212041" sldId="358"/>
            <ac:picMk id="5" creationId="{CDF6E7AF-4D35-42EA-9184-52A3498D72B2}"/>
          </ac:picMkLst>
        </pc:picChg>
      </pc:sldChg>
      <pc:sldChg chg="addSp delSp modSp add">
        <pc:chgData name="" userId="ffdc4ea833f2b6ad" providerId="LiveId" clId="{8911E85D-5BC8-466F-B959-03F98B2639FA}" dt="2026-05-05T19:50:56.673" v="499" actId="478"/>
        <pc:sldMkLst>
          <pc:docMk/>
          <pc:sldMk cId="2559384737" sldId="359"/>
        </pc:sldMkLst>
        <pc:spChg chg="add mod">
          <ac:chgData name="" userId="ffdc4ea833f2b6ad" providerId="LiveId" clId="{8911E85D-5BC8-466F-B959-03F98B2639FA}" dt="2026-05-05T19:50:56.673" v="499" actId="478"/>
          <ac:spMkLst>
            <pc:docMk/>
            <pc:sldMk cId="2559384737" sldId="359"/>
            <ac:spMk id="6" creationId="{27181623-D845-4365-8C70-DBE13F01F024}"/>
          </ac:spMkLst>
        </pc:spChg>
        <pc:picChg chg="del">
          <ac:chgData name="" userId="ffdc4ea833f2b6ad" providerId="LiveId" clId="{8911E85D-5BC8-466F-B959-03F98B2639FA}" dt="2026-05-05T19:50:56.673" v="499" actId="478"/>
          <ac:picMkLst>
            <pc:docMk/>
            <pc:sldMk cId="2559384737" sldId="359"/>
            <ac:picMk id="4" creationId="{00000000-0000-0000-0000-000000000000}"/>
          </ac:picMkLst>
        </pc:picChg>
      </pc:sldChg>
      <pc:sldChg chg="modSp add ord">
        <pc:chgData name="" userId="ffdc4ea833f2b6ad" providerId="LiveId" clId="{8911E85D-5BC8-466F-B959-03F98B2639FA}" dt="2026-05-05T20:01:37.411" v="528"/>
        <pc:sldMkLst>
          <pc:docMk/>
          <pc:sldMk cId="1206051361" sldId="360"/>
        </pc:sldMkLst>
        <pc:picChg chg="ord">
          <ac:chgData name="" userId="ffdc4ea833f2b6ad" providerId="LiveId" clId="{8911E85D-5BC8-466F-B959-03F98B2639FA}" dt="2026-05-05T19:52:14.470" v="502" actId="166"/>
          <ac:picMkLst>
            <pc:docMk/>
            <pc:sldMk cId="1206051361" sldId="360"/>
            <ac:picMk id="4" creationId="{00000000-0000-0000-0000-000000000000}"/>
          </ac:picMkLst>
        </pc:picChg>
      </pc:sldChg>
      <pc:sldChg chg="addSp delSp modSp add ord">
        <pc:chgData name="" userId="ffdc4ea833f2b6ad" providerId="LiveId" clId="{8911E85D-5BC8-466F-B959-03F98B2639FA}" dt="2026-05-05T20:01:08.508" v="527" actId="14100"/>
        <pc:sldMkLst>
          <pc:docMk/>
          <pc:sldMk cId="3082759229" sldId="361"/>
        </pc:sldMkLst>
        <pc:picChg chg="mod ord">
          <ac:chgData name="" userId="ffdc4ea833f2b6ad" providerId="LiveId" clId="{8911E85D-5BC8-466F-B959-03F98B2639FA}" dt="2026-05-05T20:01:08.508" v="527" actId="14100"/>
          <ac:picMkLst>
            <pc:docMk/>
            <pc:sldMk cId="3082759229" sldId="361"/>
            <ac:picMk id="4" creationId="{00000000-0000-0000-0000-000000000000}"/>
          </ac:picMkLst>
        </pc:picChg>
        <pc:picChg chg="del">
          <ac:chgData name="" userId="ffdc4ea833f2b6ad" providerId="LiveId" clId="{8911E85D-5BC8-466F-B959-03F98B2639FA}" dt="2026-05-05T19:58:41.058" v="505" actId="478"/>
          <ac:picMkLst>
            <pc:docMk/>
            <pc:sldMk cId="3082759229" sldId="361"/>
            <ac:picMk id="5" creationId="{CDF6E7AF-4D35-42EA-9184-52A3498D72B2}"/>
          </ac:picMkLst>
        </pc:picChg>
        <pc:picChg chg="add mod ord">
          <ac:chgData name="" userId="ffdc4ea833f2b6ad" providerId="LiveId" clId="{8911E85D-5BC8-466F-B959-03F98B2639FA}" dt="2026-05-05T20:00:34.113" v="525" actId="1038"/>
          <ac:picMkLst>
            <pc:docMk/>
            <pc:sldMk cId="3082759229" sldId="361"/>
            <ac:picMk id="6" creationId="{7AD3CE7D-3D48-4A78-94FB-850F261FA64F}"/>
          </ac:picMkLst>
        </pc:picChg>
      </pc:sldChg>
    </pc:docChg>
  </pc:docChgLst>
  <pc:docChgLst>
    <pc:chgData userId="ffdc4ea833f2b6ad" providerId="LiveId" clId="{6B3BC413-88E4-49BC-958F-0D8F0EB3A4B7}"/>
    <pc:docChg chg="undo custSel addSld delSld modSld sldOrd">
      <pc:chgData name="" userId="ffdc4ea833f2b6ad" providerId="LiveId" clId="{6B3BC413-88E4-49BC-958F-0D8F0EB3A4B7}" dt="2026-05-06T08:48:12.266" v="636" actId="14100"/>
      <pc:docMkLst>
        <pc:docMk/>
      </pc:docMkLst>
      <pc:sldChg chg="del">
        <pc:chgData name="" userId="ffdc4ea833f2b6ad" providerId="LiveId" clId="{6B3BC413-88E4-49BC-958F-0D8F0EB3A4B7}" dt="2026-05-06T07:45:04.652" v="485" actId="2696"/>
        <pc:sldMkLst>
          <pc:docMk/>
          <pc:sldMk cId="87222655" sldId="305"/>
        </pc:sldMkLst>
      </pc:sldChg>
      <pc:sldChg chg="del">
        <pc:chgData name="" userId="ffdc4ea833f2b6ad" providerId="LiveId" clId="{6B3BC413-88E4-49BC-958F-0D8F0EB3A4B7}" dt="2026-05-06T07:45:04.762" v="504" actId="2696"/>
        <pc:sldMkLst>
          <pc:docMk/>
          <pc:sldMk cId="3388914398" sldId="306"/>
        </pc:sldMkLst>
      </pc:sldChg>
      <pc:sldChg chg="del">
        <pc:chgData name="" userId="ffdc4ea833f2b6ad" providerId="LiveId" clId="{6B3BC413-88E4-49BC-958F-0D8F0EB3A4B7}" dt="2026-05-06T07:45:04.740" v="499" actId="2696"/>
        <pc:sldMkLst>
          <pc:docMk/>
          <pc:sldMk cId="2875064261" sldId="307"/>
        </pc:sldMkLst>
      </pc:sldChg>
      <pc:sldChg chg="del">
        <pc:chgData name="" userId="ffdc4ea833f2b6ad" providerId="LiveId" clId="{6B3BC413-88E4-49BC-958F-0D8F0EB3A4B7}" dt="2026-05-06T07:45:04.663" v="486" actId="2696"/>
        <pc:sldMkLst>
          <pc:docMk/>
          <pc:sldMk cId="3673525551" sldId="308"/>
        </pc:sldMkLst>
      </pc:sldChg>
      <pc:sldChg chg="del">
        <pc:chgData name="" userId="ffdc4ea833f2b6ad" providerId="LiveId" clId="{6B3BC413-88E4-49BC-958F-0D8F0EB3A4B7}" dt="2026-05-06T07:45:04.744" v="500" actId="2696"/>
        <pc:sldMkLst>
          <pc:docMk/>
          <pc:sldMk cId="711369950" sldId="309"/>
        </pc:sldMkLst>
      </pc:sldChg>
      <pc:sldChg chg="del">
        <pc:chgData name="" userId="ffdc4ea833f2b6ad" providerId="LiveId" clId="{6B3BC413-88E4-49BC-958F-0D8F0EB3A4B7}" dt="2026-05-06T07:45:04.735" v="498" actId="2696"/>
        <pc:sldMkLst>
          <pc:docMk/>
          <pc:sldMk cId="4287594573" sldId="310"/>
        </pc:sldMkLst>
      </pc:sldChg>
      <pc:sldChg chg="del">
        <pc:chgData name="" userId="ffdc4ea833f2b6ad" providerId="LiveId" clId="{6B3BC413-88E4-49BC-958F-0D8F0EB3A4B7}" dt="2026-05-06T07:45:04.669" v="487" actId="2696"/>
        <pc:sldMkLst>
          <pc:docMk/>
          <pc:sldMk cId="1676985654" sldId="311"/>
        </pc:sldMkLst>
      </pc:sldChg>
      <pc:sldChg chg="del">
        <pc:chgData name="" userId="ffdc4ea833f2b6ad" providerId="LiveId" clId="{6B3BC413-88E4-49BC-958F-0D8F0EB3A4B7}" dt="2026-05-06T07:45:04.749" v="501" actId="2696"/>
        <pc:sldMkLst>
          <pc:docMk/>
          <pc:sldMk cId="2027628252" sldId="313"/>
        </pc:sldMkLst>
      </pc:sldChg>
      <pc:sldChg chg="del">
        <pc:chgData name="" userId="ffdc4ea833f2b6ad" providerId="LiveId" clId="{6B3BC413-88E4-49BC-958F-0D8F0EB3A4B7}" dt="2026-05-06T07:45:04.754" v="502" actId="2696"/>
        <pc:sldMkLst>
          <pc:docMk/>
          <pc:sldMk cId="652740358" sldId="314"/>
        </pc:sldMkLst>
      </pc:sldChg>
      <pc:sldChg chg="del">
        <pc:chgData name="" userId="ffdc4ea833f2b6ad" providerId="LiveId" clId="{6B3BC413-88E4-49BC-958F-0D8F0EB3A4B7}" dt="2026-05-06T07:45:04.775" v="506" actId="2696"/>
        <pc:sldMkLst>
          <pc:docMk/>
          <pc:sldMk cId="401253167" sldId="315"/>
        </pc:sldMkLst>
      </pc:sldChg>
      <pc:sldChg chg="del">
        <pc:chgData name="" userId="ffdc4ea833f2b6ad" providerId="LiveId" clId="{6B3BC413-88E4-49BC-958F-0D8F0EB3A4B7}" dt="2026-05-06T07:45:04.762" v="505" actId="2696"/>
        <pc:sldMkLst>
          <pc:docMk/>
          <pc:sldMk cId="4196891270" sldId="317"/>
        </pc:sldMkLst>
      </pc:sldChg>
      <pc:sldChg chg="modSp">
        <pc:chgData name="" userId="ffdc4ea833f2b6ad" providerId="LiveId" clId="{6B3BC413-88E4-49BC-958F-0D8F0EB3A4B7}" dt="2026-05-06T08:46:19.314" v="633"/>
        <pc:sldMkLst>
          <pc:docMk/>
          <pc:sldMk cId="111396949" sldId="318"/>
        </pc:sldMkLst>
        <pc:spChg chg="mod">
          <ac:chgData name="" userId="ffdc4ea833f2b6ad" providerId="LiveId" clId="{6B3BC413-88E4-49BC-958F-0D8F0EB3A4B7}" dt="2026-05-06T08:46:19.314" v="633"/>
          <ac:spMkLst>
            <pc:docMk/>
            <pc:sldMk cId="111396949" sldId="318"/>
            <ac:spMk id="5" creationId="{00000000-0000-0000-0000-000000000000}"/>
          </ac:spMkLst>
        </pc:spChg>
        <pc:picChg chg="mod">
          <ac:chgData name="" userId="ffdc4ea833f2b6ad" providerId="LiveId" clId="{6B3BC413-88E4-49BC-958F-0D8F0EB3A4B7}" dt="2026-05-06T07:52:28.928" v="533" actId="1035"/>
          <ac:picMkLst>
            <pc:docMk/>
            <pc:sldMk cId="111396949" sldId="318"/>
            <ac:picMk id="7" creationId="{37269B07-5AD3-4D18-85AE-B4B177894775}"/>
          </ac:picMkLst>
        </pc:picChg>
      </pc:sldChg>
      <pc:sldChg chg="del">
        <pc:chgData name="" userId="ffdc4ea833f2b6ad" providerId="LiveId" clId="{6B3BC413-88E4-49BC-958F-0D8F0EB3A4B7}" dt="2026-05-06T07:45:04.676" v="488" actId="2696"/>
        <pc:sldMkLst>
          <pc:docMk/>
          <pc:sldMk cId="624946912" sldId="319"/>
        </pc:sldMkLst>
      </pc:sldChg>
      <pc:sldChg chg="del">
        <pc:chgData name="" userId="ffdc4ea833f2b6ad" providerId="LiveId" clId="{6B3BC413-88E4-49BC-958F-0D8F0EB3A4B7}" dt="2026-05-06T07:45:04.679" v="489" actId="2696"/>
        <pc:sldMkLst>
          <pc:docMk/>
          <pc:sldMk cId="4025739822" sldId="320"/>
        </pc:sldMkLst>
      </pc:sldChg>
      <pc:sldChg chg="modSp">
        <pc:chgData name="" userId="ffdc4ea833f2b6ad" providerId="LiveId" clId="{6B3BC413-88E4-49BC-958F-0D8F0EB3A4B7}" dt="2026-05-06T07:52:53.809" v="535" actId="113"/>
        <pc:sldMkLst>
          <pc:docMk/>
          <pc:sldMk cId="910057973" sldId="321"/>
        </pc:sldMkLst>
        <pc:spChg chg="mod">
          <ac:chgData name="" userId="ffdc4ea833f2b6ad" providerId="LiveId" clId="{6B3BC413-88E4-49BC-958F-0D8F0EB3A4B7}" dt="2026-05-06T07:52:53.809" v="535" actId="113"/>
          <ac:spMkLst>
            <pc:docMk/>
            <pc:sldMk cId="910057973" sldId="321"/>
            <ac:spMk id="2" creationId="{00000000-0000-0000-0000-000000000000}"/>
          </ac:spMkLst>
        </pc:spChg>
      </pc:sldChg>
      <pc:sldChg chg="del">
        <pc:chgData name="" userId="ffdc4ea833f2b6ad" providerId="LiveId" clId="{6B3BC413-88E4-49BC-958F-0D8F0EB3A4B7}" dt="2026-05-06T07:45:04.694" v="491" actId="2696"/>
        <pc:sldMkLst>
          <pc:docMk/>
          <pc:sldMk cId="2061448788" sldId="324"/>
        </pc:sldMkLst>
      </pc:sldChg>
      <pc:sldChg chg="del">
        <pc:chgData name="" userId="ffdc4ea833f2b6ad" providerId="LiveId" clId="{6B3BC413-88E4-49BC-958F-0D8F0EB3A4B7}" dt="2026-05-06T07:45:04.685" v="490" actId="2696"/>
        <pc:sldMkLst>
          <pc:docMk/>
          <pc:sldMk cId="715609640" sldId="326"/>
        </pc:sldMkLst>
      </pc:sldChg>
      <pc:sldChg chg="del">
        <pc:chgData name="" userId="ffdc4ea833f2b6ad" providerId="LiveId" clId="{6B3BC413-88E4-49BC-958F-0D8F0EB3A4B7}" dt="2026-05-06T07:45:04.645" v="483" actId="2696"/>
        <pc:sldMkLst>
          <pc:docMk/>
          <pc:sldMk cId="4141967091" sldId="327"/>
        </pc:sldMkLst>
      </pc:sldChg>
      <pc:sldChg chg="del">
        <pc:chgData name="" userId="ffdc4ea833f2b6ad" providerId="LiveId" clId="{6B3BC413-88E4-49BC-958F-0D8F0EB3A4B7}" dt="2026-05-06T07:45:04.652" v="484" actId="2696"/>
        <pc:sldMkLst>
          <pc:docMk/>
          <pc:sldMk cId="1577670714" sldId="328"/>
        </pc:sldMkLst>
      </pc:sldChg>
      <pc:sldChg chg="del">
        <pc:chgData name="" userId="ffdc4ea833f2b6ad" providerId="LiveId" clId="{6B3BC413-88E4-49BC-958F-0D8F0EB3A4B7}" dt="2026-05-06T07:45:04.636" v="481" actId="2696"/>
        <pc:sldMkLst>
          <pc:docMk/>
          <pc:sldMk cId="25391050" sldId="330"/>
        </pc:sldMkLst>
      </pc:sldChg>
      <pc:sldChg chg="del">
        <pc:chgData name="" userId="ffdc4ea833f2b6ad" providerId="LiveId" clId="{6B3BC413-88E4-49BC-958F-0D8F0EB3A4B7}" dt="2026-05-06T07:45:04.702" v="493" actId="2696"/>
        <pc:sldMkLst>
          <pc:docMk/>
          <pc:sldMk cId="1343614967" sldId="331"/>
        </pc:sldMkLst>
      </pc:sldChg>
      <pc:sldChg chg="del">
        <pc:chgData name="" userId="ffdc4ea833f2b6ad" providerId="LiveId" clId="{6B3BC413-88E4-49BC-958F-0D8F0EB3A4B7}" dt="2026-05-06T07:45:04.712" v="494" actId="2696"/>
        <pc:sldMkLst>
          <pc:docMk/>
          <pc:sldMk cId="998101761" sldId="332"/>
        </pc:sldMkLst>
      </pc:sldChg>
      <pc:sldChg chg="del">
        <pc:chgData name="" userId="ffdc4ea833f2b6ad" providerId="LiveId" clId="{6B3BC413-88E4-49BC-958F-0D8F0EB3A4B7}" dt="2026-05-06T07:45:04.700" v="492" actId="2696"/>
        <pc:sldMkLst>
          <pc:docMk/>
          <pc:sldMk cId="2884059180" sldId="334"/>
        </pc:sldMkLst>
      </pc:sldChg>
      <pc:sldChg chg="del">
        <pc:chgData name="" userId="ffdc4ea833f2b6ad" providerId="LiveId" clId="{6B3BC413-88E4-49BC-958F-0D8F0EB3A4B7}" dt="2026-05-06T07:45:04.731" v="497" actId="2696"/>
        <pc:sldMkLst>
          <pc:docMk/>
          <pc:sldMk cId="2522983329" sldId="335"/>
        </pc:sldMkLst>
      </pc:sldChg>
      <pc:sldChg chg="del">
        <pc:chgData name="" userId="ffdc4ea833f2b6ad" providerId="LiveId" clId="{6B3BC413-88E4-49BC-958F-0D8F0EB3A4B7}" dt="2026-05-06T07:45:04.719" v="495" actId="2696"/>
        <pc:sldMkLst>
          <pc:docMk/>
          <pc:sldMk cId="2061110582" sldId="336"/>
        </pc:sldMkLst>
      </pc:sldChg>
      <pc:sldChg chg="del">
        <pc:chgData name="" userId="ffdc4ea833f2b6ad" providerId="LiveId" clId="{6B3BC413-88E4-49BC-958F-0D8F0EB3A4B7}" dt="2026-05-06T07:45:04.719" v="496" actId="2696"/>
        <pc:sldMkLst>
          <pc:docMk/>
          <pc:sldMk cId="2022223671" sldId="339"/>
        </pc:sldMkLst>
      </pc:sldChg>
      <pc:sldChg chg="del">
        <pc:chgData name="" userId="ffdc4ea833f2b6ad" providerId="LiveId" clId="{6B3BC413-88E4-49BC-958F-0D8F0EB3A4B7}" dt="2026-05-06T07:45:04.641" v="482" actId="2696"/>
        <pc:sldMkLst>
          <pc:docMk/>
          <pc:sldMk cId="2068974297" sldId="341"/>
        </pc:sldMkLst>
      </pc:sldChg>
      <pc:sldChg chg="del">
        <pc:chgData name="" userId="ffdc4ea833f2b6ad" providerId="LiveId" clId="{6B3BC413-88E4-49BC-958F-0D8F0EB3A4B7}" dt="2026-05-06T07:45:04.631" v="480" actId="2696"/>
        <pc:sldMkLst>
          <pc:docMk/>
          <pc:sldMk cId="602395119" sldId="344"/>
        </pc:sldMkLst>
      </pc:sldChg>
      <pc:sldChg chg="del">
        <pc:chgData name="" userId="ffdc4ea833f2b6ad" providerId="LiveId" clId="{6B3BC413-88E4-49BC-958F-0D8F0EB3A4B7}" dt="2026-05-06T07:45:04.758" v="503" actId="2696"/>
        <pc:sldMkLst>
          <pc:docMk/>
          <pc:sldMk cId="348074331" sldId="345"/>
        </pc:sldMkLst>
      </pc:sldChg>
      <pc:sldChg chg="del">
        <pc:chgData name="" userId="ffdc4ea833f2b6ad" providerId="LiveId" clId="{6B3BC413-88E4-49BC-958F-0D8F0EB3A4B7}" dt="2026-05-06T07:45:04.625" v="479" actId="2696"/>
        <pc:sldMkLst>
          <pc:docMk/>
          <pc:sldMk cId="680050627" sldId="347"/>
        </pc:sldMkLst>
      </pc:sldChg>
      <pc:sldChg chg="modSp">
        <pc:chgData name="" userId="ffdc4ea833f2b6ad" providerId="LiveId" clId="{6B3BC413-88E4-49BC-958F-0D8F0EB3A4B7}" dt="2026-05-06T07:33:12.363" v="360" actId="1035"/>
        <pc:sldMkLst>
          <pc:docMk/>
          <pc:sldMk cId="2700782619" sldId="349"/>
        </pc:sldMkLst>
        <pc:spChg chg="mod">
          <ac:chgData name="" userId="ffdc4ea833f2b6ad" providerId="LiveId" clId="{6B3BC413-88E4-49BC-958F-0D8F0EB3A4B7}" dt="2026-05-06T07:33:12.363" v="360" actId="1035"/>
          <ac:spMkLst>
            <pc:docMk/>
            <pc:sldMk cId="2700782619" sldId="349"/>
            <ac:spMk id="2" creationId="{00000000-0000-0000-0000-000000000000}"/>
          </ac:spMkLst>
        </pc:spChg>
        <pc:picChg chg="mod">
          <ac:chgData name="" userId="ffdc4ea833f2b6ad" providerId="LiveId" clId="{6B3BC413-88E4-49BC-958F-0D8F0EB3A4B7}" dt="2026-05-06T07:24:14.668" v="233" actId="1035"/>
          <ac:picMkLst>
            <pc:docMk/>
            <pc:sldMk cId="2700782619" sldId="349"/>
            <ac:picMk id="4" creationId="{938EC430-3FF1-4EC7-BD6D-C3709CDED4AA}"/>
          </ac:picMkLst>
        </pc:picChg>
        <pc:picChg chg="mod">
          <ac:chgData name="" userId="ffdc4ea833f2b6ad" providerId="LiveId" clId="{6B3BC413-88E4-49BC-958F-0D8F0EB3A4B7}" dt="2026-05-06T07:24:33.570" v="239" actId="1076"/>
          <ac:picMkLst>
            <pc:docMk/>
            <pc:sldMk cId="2700782619" sldId="349"/>
            <ac:picMk id="6" creationId="{00000000-0000-0000-0000-000000000000}"/>
          </ac:picMkLst>
        </pc:picChg>
      </pc:sldChg>
      <pc:sldChg chg="addSp delSp modSp">
        <pc:chgData name="" userId="ffdc4ea833f2b6ad" providerId="LiveId" clId="{6B3BC413-88E4-49BC-958F-0D8F0EB3A4B7}" dt="2026-05-06T07:32:30.506" v="345" actId="113"/>
        <pc:sldMkLst>
          <pc:docMk/>
          <pc:sldMk cId="3053479817" sldId="350"/>
        </pc:sldMkLst>
        <pc:spChg chg="add del mod">
          <ac:chgData name="" userId="ffdc4ea833f2b6ad" providerId="LiveId" clId="{6B3BC413-88E4-49BC-958F-0D8F0EB3A4B7}" dt="2026-05-06T07:32:30.506" v="345" actId="113"/>
          <ac:spMkLst>
            <pc:docMk/>
            <pc:sldMk cId="3053479817" sldId="350"/>
            <ac:spMk id="3" creationId="{5BD81C0C-E7E9-462B-820F-6EB10A4975AC}"/>
          </ac:spMkLst>
        </pc:spChg>
      </pc:sldChg>
      <pc:sldChg chg="addSp modSp">
        <pc:chgData name="" userId="ffdc4ea833f2b6ad" providerId="LiveId" clId="{6B3BC413-88E4-49BC-958F-0D8F0EB3A4B7}" dt="2026-05-06T07:53:32.397" v="536" actId="1076"/>
        <pc:sldMkLst>
          <pc:docMk/>
          <pc:sldMk cId="1442648166" sldId="353"/>
        </pc:sldMkLst>
        <pc:spChg chg="add mod">
          <ac:chgData name="" userId="ffdc4ea833f2b6ad" providerId="LiveId" clId="{6B3BC413-88E4-49BC-958F-0D8F0EB3A4B7}" dt="2026-05-06T07:53:32.397" v="536" actId="1076"/>
          <ac:spMkLst>
            <pc:docMk/>
            <pc:sldMk cId="1442648166" sldId="353"/>
            <ac:spMk id="3" creationId="{E845A4B5-7D52-49F1-BD8F-961F50E7C0DB}"/>
          </ac:spMkLst>
        </pc:spChg>
      </pc:sldChg>
      <pc:sldChg chg="addSp delSp modSp">
        <pc:chgData name="" userId="ffdc4ea833f2b6ad" providerId="LiveId" clId="{6B3BC413-88E4-49BC-958F-0D8F0EB3A4B7}" dt="2026-05-06T07:54:48.674" v="584" actId="1076"/>
        <pc:sldMkLst>
          <pc:docMk/>
          <pc:sldMk cId="2140526553" sldId="354"/>
        </pc:sldMkLst>
        <pc:spChg chg="add del mod">
          <ac:chgData name="" userId="ffdc4ea833f2b6ad" providerId="LiveId" clId="{6B3BC413-88E4-49BC-958F-0D8F0EB3A4B7}" dt="2026-05-06T07:54:42.004" v="583"/>
          <ac:spMkLst>
            <pc:docMk/>
            <pc:sldMk cId="2140526553" sldId="354"/>
            <ac:spMk id="3" creationId="{EEB91353-4AAD-4E5F-BE5A-6F391639DC6E}"/>
          </ac:spMkLst>
        </pc:spChg>
        <pc:spChg chg="add mod">
          <ac:chgData name="" userId="ffdc4ea833f2b6ad" providerId="LiveId" clId="{6B3BC413-88E4-49BC-958F-0D8F0EB3A4B7}" dt="2026-05-06T07:54:48.674" v="584" actId="1076"/>
          <ac:spMkLst>
            <pc:docMk/>
            <pc:sldMk cId="2140526553" sldId="354"/>
            <ac:spMk id="6" creationId="{6D7B991D-D3A3-4F8D-9567-938FE900A3CA}"/>
          </ac:spMkLst>
        </pc:spChg>
        <pc:picChg chg="mod">
          <ac:chgData name="" userId="ffdc4ea833f2b6ad" providerId="LiveId" clId="{6B3BC413-88E4-49BC-958F-0D8F0EB3A4B7}" dt="2026-05-06T07:54:03.471" v="575" actId="1035"/>
          <ac:picMkLst>
            <pc:docMk/>
            <pc:sldMk cId="2140526553" sldId="354"/>
            <ac:picMk id="5" creationId="{8B038AAA-2724-4562-85AD-776E28675244}"/>
          </ac:picMkLst>
        </pc:picChg>
      </pc:sldChg>
      <pc:sldChg chg="addSp delSp modSp">
        <pc:chgData name="" userId="ffdc4ea833f2b6ad" providerId="LiveId" clId="{6B3BC413-88E4-49BC-958F-0D8F0EB3A4B7}" dt="2026-05-06T07:58:05.630" v="630" actId="20577"/>
        <pc:sldMkLst>
          <pc:docMk/>
          <pc:sldMk cId="4210443455" sldId="355"/>
        </pc:sldMkLst>
        <pc:spChg chg="add del mod">
          <ac:chgData name="" userId="ffdc4ea833f2b6ad" providerId="LiveId" clId="{6B3BC413-88E4-49BC-958F-0D8F0EB3A4B7}" dt="2026-05-06T07:56:56.663" v="615"/>
          <ac:spMkLst>
            <pc:docMk/>
            <pc:sldMk cId="4210443455" sldId="355"/>
            <ac:spMk id="3" creationId="{A0370187-96C9-4501-8196-7ED19F3B9ED1}"/>
          </ac:spMkLst>
        </pc:spChg>
        <pc:spChg chg="add del mod">
          <ac:chgData name="" userId="ffdc4ea833f2b6ad" providerId="LiveId" clId="{6B3BC413-88E4-49BC-958F-0D8F0EB3A4B7}" dt="2026-05-06T07:57:35.325" v="620"/>
          <ac:spMkLst>
            <pc:docMk/>
            <pc:sldMk cId="4210443455" sldId="355"/>
            <ac:spMk id="4" creationId="{6FECBB8D-3A70-4FDF-A84C-3E77389E0031}"/>
          </ac:spMkLst>
        </pc:spChg>
        <pc:spChg chg="add mod">
          <ac:chgData name="" userId="ffdc4ea833f2b6ad" providerId="LiveId" clId="{6B3BC413-88E4-49BC-958F-0D8F0EB3A4B7}" dt="2026-05-06T07:56:54.196" v="613" actId="1038"/>
          <ac:spMkLst>
            <pc:docMk/>
            <pc:sldMk cId="4210443455" sldId="355"/>
            <ac:spMk id="8" creationId="{EE412083-7576-4ABA-ABEB-032646A0AF08}"/>
          </ac:spMkLst>
        </pc:spChg>
        <pc:spChg chg="add mod">
          <ac:chgData name="" userId="ffdc4ea833f2b6ad" providerId="LiveId" clId="{6B3BC413-88E4-49BC-958F-0D8F0EB3A4B7}" dt="2026-05-06T07:57:59.849" v="626" actId="20577"/>
          <ac:spMkLst>
            <pc:docMk/>
            <pc:sldMk cId="4210443455" sldId="355"/>
            <ac:spMk id="10" creationId="{DF8BDF4B-D6A6-41DF-BD8F-AC1A12ADA35A}"/>
          </ac:spMkLst>
        </pc:spChg>
        <pc:spChg chg="add mod">
          <ac:chgData name="" userId="ffdc4ea833f2b6ad" providerId="LiveId" clId="{6B3BC413-88E4-49BC-958F-0D8F0EB3A4B7}" dt="2026-05-06T07:58:05.630" v="630" actId="20577"/>
          <ac:spMkLst>
            <pc:docMk/>
            <pc:sldMk cId="4210443455" sldId="355"/>
            <ac:spMk id="11" creationId="{FDBAA23F-C3E0-4D75-A99F-CC3F0CF70E90}"/>
          </ac:spMkLst>
        </pc:spChg>
        <pc:picChg chg="mod">
          <ac:chgData name="" userId="ffdc4ea833f2b6ad" providerId="LiveId" clId="{6B3BC413-88E4-49BC-958F-0D8F0EB3A4B7}" dt="2026-05-06T07:55:06.514" v="590" actId="1036"/>
          <ac:picMkLst>
            <pc:docMk/>
            <pc:sldMk cId="4210443455" sldId="355"/>
            <ac:picMk id="5" creationId="{8B038AAA-2724-4562-85AD-776E28675244}"/>
          </ac:picMkLst>
        </pc:picChg>
        <pc:picChg chg="mod">
          <ac:chgData name="" userId="ffdc4ea833f2b6ad" providerId="LiveId" clId="{6B3BC413-88E4-49BC-958F-0D8F0EB3A4B7}" dt="2026-05-06T07:55:36.360" v="605" actId="1035"/>
          <ac:picMkLst>
            <pc:docMk/>
            <pc:sldMk cId="4210443455" sldId="355"/>
            <ac:picMk id="9" creationId="{06869672-4DF4-44B3-A7AB-0BA89BFD939C}"/>
          </ac:picMkLst>
        </pc:picChg>
      </pc:sldChg>
      <pc:sldChg chg="addSp delSp modSp">
        <pc:chgData name="" userId="ffdc4ea833f2b6ad" providerId="LiveId" clId="{6B3BC413-88E4-49BC-958F-0D8F0EB3A4B7}" dt="2026-05-06T07:44:02.641" v="474"/>
        <pc:sldMkLst>
          <pc:docMk/>
          <pc:sldMk cId="3409648934" sldId="356"/>
        </pc:sldMkLst>
        <pc:spChg chg="add mod">
          <ac:chgData name="" userId="ffdc4ea833f2b6ad" providerId="LiveId" clId="{6B3BC413-88E4-49BC-958F-0D8F0EB3A4B7}" dt="2026-05-06T07:43:02.337" v="467" actId="114"/>
          <ac:spMkLst>
            <pc:docMk/>
            <pc:sldMk cId="3409648934" sldId="356"/>
            <ac:spMk id="3" creationId="{DCBEC6CD-5B66-41D2-A739-8E9E3278DAE1}"/>
          </ac:spMkLst>
        </pc:spChg>
        <pc:spChg chg="add del mod">
          <ac:chgData name="" userId="ffdc4ea833f2b6ad" providerId="LiveId" clId="{6B3BC413-88E4-49BC-958F-0D8F0EB3A4B7}" dt="2026-05-06T07:44:02.641" v="474"/>
          <ac:spMkLst>
            <pc:docMk/>
            <pc:sldMk cId="3409648934" sldId="356"/>
            <ac:spMk id="4" creationId="{67D74C29-A7BC-4537-B938-48E88F4E163A}"/>
          </ac:spMkLst>
        </pc:spChg>
        <pc:spChg chg="add del">
          <ac:chgData name="" userId="ffdc4ea833f2b6ad" providerId="LiveId" clId="{6B3BC413-88E4-49BC-958F-0D8F0EB3A4B7}" dt="2026-05-06T07:40:49.534" v="451"/>
          <ac:spMkLst>
            <pc:docMk/>
            <pc:sldMk cId="3409648934" sldId="356"/>
            <ac:spMk id="6" creationId="{7FEAEF12-0754-45DD-9753-2BFFE98E0E81}"/>
          </ac:spMkLst>
        </pc:spChg>
        <pc:spChg chg="add del mod">
          <ac:chgData name="" userId="ffdc4ea833f2b6ad" providerId="LiveId" clId="{6B3BC413-88E4-49BC-958F-0D8F0EB3A4B7}" dt="2026-05-06T07:41:16.154" v="455" actId="478"/>
          <ac:spMkLst>
            <pc:docMk/>
            <pc:sldMk cId="3409648934" sldId="356"/>
            <ac:spMk id="7" creationId="{941DC864-F004-42F1-916E-EC814473F8FC}"/>
          </ac:spMkLst>
        </pc:spChg>
        <pc:picChg chg="mod">
          <ac:chgData name="" userId="ffdc4ea833f2b6ad" providerId="LiveId" clId="{6B3BC413-88E4-49BC-958F-0D8F0EB3A4B7}" dt="2026-05-06T07:35:37.402" v="386" actId="1037"/>
          <ac:picMkLst>
            <pc:docMk/>
            <pc:sldMk cId="3409648934" sldId="356"/>
            <ac:picMk id="5" creationId="{48DE3886-1B83-4D27-BBA1-148075DA8434}"/>
          </ac:picMkLst>
        </pc:picChg>
      </pc:sldChg>
      <pc:sldChg chg="del">
        <pc:chgData name="" userId="ffdc4ea833f2b6ad" providerId="LiveId" clId="{6B3BC413-88E4-49BC-958F-0D8F0EB3A4B7}" dt="2026-05-06T07:45:04.602" v="475" actId="2696"/>
        <pc:sldMkLst>
          <pc:docMk/>
          <pc:sldMk cId="3775029402" sldId="357"/>
        </pc:sldMkLst>
      </pc:sldChg>
      <pc:sldChg chg="del">
        <pc:chgData name="" userId="ffdc4ea833f2b6ad" providerId="LiveId" clId="{6B3BC413-88E4-49BC-958F-0D8F0EB3A4B7}" dt="2026-05-06T07:45:04.608" v="476" actId="2696"/>
        <pc:sldMkLst>
          <pc:docMk/>
          <pc:sldMk cId="1075212041" sldId="358"/>
        </pc:sldMkLst>
      </pc:sldChg>
      <pc:sldChg chg="del">
        <pc:chgData name="" userId="ffdc4ea833f2b6ad" providerId="LiveId" clId="{6B3BC413-88E4-49BC-958F-0D8F0EB3A4B7}" dt="2026-05-06T07:45:04.621" v="478" actId="2696"/>
        <pc:sldMkLst>
          <pc:docMk/>
          <pc:sldMk cId="2559384737" sldId="359"/>
        </pc:sldMkLst>
      </pc:sldChg>
      <pc:sldChg chg="del">
        <pc:chgData name="" userId="ffdc4ea833f2b6ad" providerId="LiveId" clId="{6B3BC413-88E4-49BC-958F-0D8F0EB3A4B7}" dt="2026-05-06T07:45:04.612" v="477" actId="2696"/>
        <pc:sldMkLst>
          <pc:docMk/>
          <pc:sldMk cId="1206051361" sldId="360"/>
        </pc:sldMkLst>
      </pc:sldChg>
      <pc:sldChg chg="modSp">
        <pc:chgData name="" userId="ffdc4ea833f2b6ad" providerId="LiveId" clId="{6B3BC413-88E4-49BC-958F-0D8F0EB3A4B7}" dt="2026-05-06T08:48:12.266" v="636" actId="14100"/>
        <pc:sldMkLst>
          <pc:docMk/>
          <pc:sldMk cId="3082759229" sldId="361"/>
        </pc:sldMkLst>
        <pc:picChg chg="mod">
          <ac:chgData name="" userId="ffdc4ea833f2b6ad" providerId="LiveId" clId="{6B3BC413-88E4-49BC-958F-0D8F0EB3A4B7}" dt="2026-05-06T08:48:12.266" v="636" actId="14100"/>
          <ac:picMkLst>
            <pc:docMk/>
            <pc:sldMk cId="3082759229" sldId="361"/>
            <ac:picMk id="4" creationId="{00000000-0000-0000-0000-000000000000}"/>
          </ac:picMkLst>
        </pc:picChg>
      </pc:sldChg>
      <pc:sldChg chg="add del">
        <pc:chgData name="" userId="ffdc4ea833f2b6ad" providerId="LiveId" clId="{6B3BC413-88E4-49BC-958F-0D8F0EB3A4B7}" dt="2026-05-06T07:21:28.975" v="147" actId="2696"/>
        <pc:sldMkLst>
          <pc:docMk/>
          <pc:sldMk cId="3813887360" sldId="362"/>
        </pc:sldMkLst>
      </pc:sldChg>
      <pc:sldChg chg="addSp delSp modSp add ord">
        <pc:chgData name="" userId="ffdc4ea833f2b6ad" providerId="LiveId" clId="{6B3BC413-88E4-49BC-958F-0D8F0EB3A4B7}" dt="2026-05-06T08:47:24.348" v="634" actId="113"/>
        <pc:sldMkLst>
          <pc:docMk/>
          <pc:sldMk cId="1427207356" sldId="363"/>
        </pc:sldMkLst>
        <pc:spChg chg="add del mod">
          <ac:chgData name="" userId="ffdc4ea833f2b6ad" providerId="LiveId" clId="{6B3BC413-88E4-49BC-958F-0D8F0EB3A4B7}" dt="2026-05-06T07:13:57.746" v="39" actId="478"/>
          <ac:spMkLst>
            <pc:docMk/>
            <pc:sldMk cId="1427207356" sldId="363"/>
            <ac:spMk id="2" creationId="{00000000-0000-0000-0000-000000000000}"/>
          </ac:spMkLst>
        </pc:spChg>
        <pc:spChg chg="add del">
          <ac:chgData name="" userId="ffdc4ea833f2b6ad" providerId="LiveId" clId="{6B3BC413-88E4-49BC-958F-0D8F0EB3A4B7}" dt="2026-05-06T07:11:54.263" v="30"/>
          <ac:spMkLst>
            <pc:docMk/>
            <pc:sldMk cId="1427207356" sldId="363"/>
            <ac:spMk id="3" creationId="{3C6EAF69-122F-425E-AC75-038C0DD503E9}"/>
          </ac:spMkLst>
        </pc:spChg>
        <pc:spChg chg="add del">
          <ac:chgData name="" userId="ffdc4ea833f2b6ad" providerId="LiveId" clId="{6B3BC413-88E4-49BC-958F-0D8F0EB3A4B7}" dt="2026-05-06T07:12:35.060" v="36"/>
          <ac:spMkLst>
            <pc:docMk/>
            <pc:sldMk cId="1427207356" sldId="363"/>
            <ac:spMk id="6" creationId="{7FE2D8F9-2340-4323-83C0-325491E146C0}"/>
          </ac:spMkLst>
        </pc:spChg>
        <pc:spChg chg="add del mod">
          <ac:chgData name="" userId="ffdc4ea833f2b6ad" providerId="LiveId" clId="{6B3BC413-88E4-49BC-958F-0D8F0EB3A4B7}" dt="2026-05-06T07:13:14.489" v="38" actId="478"/>
          <ac:spMkLst>
            <pc:docMk/>
            <pc:sldMk cId="1427207356" sldId="363"/>
            <ac:spMk id="7" creationId="{528BF78A-5557-4B93-BCED-93B3B9C32B22}"/>
          </ac:spMkLst>
        </pc:spChg>
        <pc:spChg chg="add del mod">
          <ac:chgData name="" userId="ffdc4ea833f2b6ad" providerId="LiveId" clId="{6B3BC413-88E4-49BC-958F-0D8F0EB3A4B7}" dt="2026-05-06T07:15:07.397" v="51" actId="767"/>
          <ac:spMkLst>
            <pc:docMk/>
            <pc:sldMk cId="1427207356" sldId="363"/>
            <ac:spMk id="8" creationId="{C23C9C12-4754-4FD9-8E3F-8E8A40BDC066}"/>
          </ac:spMkLst>
        </pc:spChg>
        <pc:spChg chg="add del">
          <ac:chgData name="" userId="ffdc4ea833f2b6ad" providerId="LiveId" clId="{6B3BC413-88E4-49BC-958F-0D8F0EB3A4B7}" dt="2026-05-06T07:14:55.184" v="45"/>
          <ac:spMkLst>
            <pc:docMk/>
            <pc:sldMk cId="1427207356" sldId="363"/>
            <ac:spMk id="9" creationId="{0264C91A-03C6-4625-82FC-8A5BAC1EB2CC}"/>
          </ac:spMkLst>
        </pc:spChg>
        <pc:spChg chg="add mod">
          <ac:chgData name="" userId="ffdc4ea833f2b6ad" providerId="LiveId" clId="{6B3BC413-88E4-49BC-958F-0D8F0EB3A4B7}" dt="2026-05-06T08:47:24.348" v="634" actId="113"/>
          <ac:spMkLst>
            <pc:docMk/>
            <pc:sldMk cId="1427207356" sldId="363"/>
            <ac:spMk id="10" creationId="{25B8AC9E-3307-4CA0-A174-85A789D880BA}"/>
          </ac:spMkLst>
        </pc:spChg>
        <pc:spChg chg="add del mod">
          <ac:chgData name="" userId="ffdc4ea833f2b6ad" providerId="LiveId" clId="{6B3BC413-88E4-49BC-958F-0D8F0EB3A4B7}" dt="2026-05-06T07:17:36.233" v="66" actId="478"/>
          <ac:spMkLst>
            <pc:docMk/>
            <pc:sldMk cId="1427207356" sldId="363"/>
            <ac:spMk id="11" creationId="{2EF24AA2-8A1C-4D51-8584-02625D3C1E29}"/>
          </ac:spMkLst>
        </pc:spChg>
        <pc:picChg chg="mod">
          <ac:chgData name="" userId="ffdc4ea833f2b6ad" providerId="LiveId" clId="{6B3BC413-88E4-49BC-958F-0D8F0EB3A4B7}" dt="2026-05-06T07:18:31.146" v="125" actId="1038"/>
          <ac:picMkLst>
            <pc:docMk/>
            <pc:sldMk cId="1427207356" sldId="363"/>
            <ac:picMk id="4" creationId="{71662C43-F426-421E-AB14-A62D325F8D65}"/>
          </ac:picMkLst>
        </pc:picChg>
        <pc:picChg chg="del mod">
          <ac:chgData name="" userId="ffdc4ea833f2b6ad" providerId="LiveId" clId="{6B3BC413-88E4-49BC-958F-0D8F0EB3A4B7}" dt="2026-05-06T07:16:34.783" v="56" actId="478"/>
          <ac:picMkLst>
            <pc:docMk/>
            <pc:sldMk cId="1427207356" sldId="363"/>
            <ac:picMk id="5" creationId="{5EE650F8-DD74-42D1-9C2E-2E1545F36154}"/>
          </ac:picMkLst>
        </pc:picChg>
      </pc:sldChg>
      <pc:sldChg chg="modSp add">
        <pc:chgData name="" userId="ffdc4ea833f2b6ad" providerId="LiveId" clId="{6B3BC413-88E4-49BC-958F-0D8F0EB3A4B7}" dt="2026-05-06T08:47:34.299" v="635" actId="113"/>
        <pc:sldMkLst>
          <pc:docMk/>
          <pc:sldMk cId="215281469" sldId="364"/>
        </pc:sldMkLst>
        <pc:spChg chg="mod">
          <ac:chgData name="" userId="ffdc4ea833f2b6ad" providerId="LiveId" clId="{6B3BC413-88E4-49BC-958F-0D8F0EB3A4B7}" dt="2026-05-06T08:47:34.299" v="635" actId="113"/>
          <ac:spMkLst>
            <pc:docMk/>
            <pc:sldMk cId="215281469" sldId="364"/>
            <ac:spMk id="10" creationId="{25B8AC9E-3307-4CA0-A174-85A789D880BA}"/>
          </ac:spMkLst>
        </pc:spChg>
      </pc:sldChg>
      <pc:sldChg chg="add del">
        <pc:chgData name="" userId="ffdc4ea833f2b6ad" providerId="LiveId" clId="{6B3BC413-88E4-49BC-958F-0D8F0EB3A4B7}" dt="2026-05-06T07:43:48.375" v="471" actId="2696"/>
        <pc:sldMkLst>
          <pc:docMk/>
          <pc:sldMk cId="1277817343" sldId="365"/>
        </pc:sldMkLst>
      </pc:sldChg>
      <pc:sldChg chg="add del">
        <pc:chgData name="" userId="ffdc4ea833f2b6ad" providerId="LiveId" clId="{6B3BC413-88E4-49BC-958F-0D8F0EB3A4B7}" dt="2026-05-06T07:27:48.583" v="318"/>
        <pc:sldMkLst>
          <pc:docMk/>
          <pc:sldMk cId="3553577497" sldId="365"/>
        </pc:sldMkLst>
      </pc:sldChg>
      <pc:sldChg chg="add ord">
        <pc:chgData name="" userId="ffdc4ea833f2b6ad" providerId="LiveId" clId="{6B3BC413-88E4-49BC-958F-0D8F0EB3A4B7}" dt="2026-05-06T07:43:46.914" v="470"/>
        <pc:sldMkLst>
          <pc:docMk/>
          <pc:sldMk cId="1489413973" sldId="366"/>
        </pc:sldMkLst>
      </pc:sldChg>
      <pc:sldChg chg="add del">
        <pc:chgData name="" userId="ffdc4ea833f2b6ad" providerId="LiveId" clId="{6B3BC413-88E4-49BC-958F-0D8F0EB3A4B7}" dt="2026-05-06T07:45:31.755" v="509" actId="2696"/>
        <pc:sldMkLst>
          <pc:docMk/>
          <pc:sldMk cId="3987477273" sldId="367"/>
        </pc:sldMkLst>
      </pc:sldChg>
      <pc:sldChg chg="modSp add del">
        <pc:chgData name="" userId="ffdc4ea833f2b6ad" providerId="LiveId" clId="{6B3BC413-88E4-49BC-958F-0D8F0EB3A4B7}" dt="2026-05-06T07:52:46.302" v="534" actId="2696"/>
        <pc:sldMkLst>
          <pc:docMk/>
          <pc:sldMk cId="1448173723" sldId="368"/>
        </pc:sldMkLst>
        <pc:spChg chg="mod">
          <ac:chgData name="" userId="ffdc4ea833f2b6ad" providerId="LiveId" clId="{6B3BC413-88E4-49BC-958F-0D8F0EB3A4B7}" dt="2026-05-06T07:46:34.929" v="520" actId="14100"/>
          <ac:spMkLst>
            <pc:docMk/>
            <pc:sldMk cId="1448173723" sldId="368"/>
            <ac:spMk id="5" creationId="{00000000-0000-0000-0000-000000000000}"/>
          </ac:spMkLst>
        </pc:spChg>
        <pc:picChg chg="mod">
          <ac:chgData name="" userId="ffdc4ea833f2b6ad" providerId="LiveId" clId="{6B3BC413-88E4-49BC-958F-0D8F0EB3A4B7}" dt="2026-05-06T07:46:26.859" v="519" actId="1038"/>
          <ac:picMkLst>
            <pc:docMk/>
            <pc:sldMk cId="1448173723" sldId="368"/>
            <ac:picMk id="7" creationId="{37269B07-5AD3-4D18-85AE-B4B17789477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EBFB87-7E58-4C20-90BD-C538E6A4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8278E7-4AE4-4762-8792-7847C325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645529-48CA-429C-BD35-176D98E24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F2171-21E8-4D1C-825F-EBF7D34DE86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41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2A2306-5AE7-42B0-9A60-063C50E8F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B342BB-D0A0-482D-9F8C-2684875F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11D793-8936-488B-B1DC-60F11C3C5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24846-8B7B-4170-9D67-A82B88AD12B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73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ACC118-7300-4D63-80F0-DD11FE85A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6E55AF-A775-4A6E-A2A2-C15A5036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240FE2-E698-49F6-97A7-DA30AA97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135C1-0B73-4365-9F8D-2BCAB089EAF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212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20708F-F811-467F-8592-D901FA64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5C850C-70FB-45EE-A024-3C8E225C2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100D68-D644-4D35-BBD4-5A1EAE45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E5E09-5505-41A3-8698-5031327086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18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E365D2-A34A-45B9-9566-787273FC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C6625D-4CD9-422E-B999-0D5ED6D9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197800-84F7-4D07-AF62-E92EA39F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B51D1-9F58-4157-94A2-5DC31FE932E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12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912E87-7803-488D-A248-1BBFD2806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C20E7B-2B28-4E49-A605-846814F29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DE6FC3-26EA-4A87-B4E5-91C16924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B7465-23CA-43CD-BAD0-6656D8CB9B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89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2CA406C-A699-4382-8E6B-E344DEF73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AF2C27D-C5ED-4DE6-8851-6A7AB800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D59D20D-99E4-4964-9276-0ED0432B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451618-58D7-4B72-AF27-F6696E821AF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405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610A4AD-4223-4F5F-AE2B-860C5CAD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89C427-94F3-491B-9697-5289C9BF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911F693-4D60-4D8F-A0EB-362DFF56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E7A97-C5CF-41C0-BF36-09F63779967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055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EA44D17-C61C-4D95-B484-26F636CB1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84558E2-A4FF-4B8C-8C08-7C263C605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0C66F2-13CC-4C8C-8F19-D28F277CC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1C9F11-21A7-4B49-90AA-7DC5996BE1B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25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9E8813-A7EE-45BD-BACA-71FAB188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5C7C85-2EAA-429C-B7AE-0FAB75D0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C109AF-63DD-4D36-948D-0C861F66F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09C6E-18E1-42BF-8B7A-4D9481EC797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008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A7DB2D-81A9-459E-8E80-09788029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4A657E-B856-47AE-A879-4CF0C9C4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DB54B0-6951-4F4F-BEE9-5C2487B3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6ADB1-ED08-42D2-8D22-3C424C98069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67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B764721-F1BB-4EBD-9392-9A272B1C0C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2175348-1293-493B-907A-E7D1A68A4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7535220-4222-44D3-BCF9-186AE3DBEE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8CF54E-5AC5-49B7-9844-1B335D889A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D565F10-6778-4E3B-A728-7506DD43E6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C27C8A8-48E9-47EF-AA2C-2AB25E0DDF8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733256"/>
            <a:ext cx="3168352" cy="66317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481410" y="764704"/>
            <a:ext cx="457870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/>
              <a:t>ANTONÍN DVOŘÁK</a:t>
            </a:r>
          </a:p>
          <a:p>
            <a:r>
              <a:rPr lang="cs-CZ" sz="3200" dirty="0"/>
              <a:t>byt v Žitné ulici č. 14</a:t>
            </a:r>
          </a:p>
          <a:p>
            <a:endParaRPr lang="cs-CZ" sz="32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sz="1600" dirty="0"/>
              <a:t>6. 5. 2026</a:t>
            </a:r>
          </a:p>
          <a:p>
            <a:r>
              <a:rPr lang="cs-CZ" sz="1600" dirty="0"/>
              <a:t>Magistrát hl. města Prahy</a:t>
            </a:r>
          </a:p>
          <a:p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Společnost Antonína Dvořáka</a:t>
            </a:r>
          </a:p>
          <a:p>
            <a:r>
              <a:rPr lang="cs-CZ" sz="1600" dirty="0"/>
              <a:t>(Slávka Vernerová </a:t>
            </a:r>
            <a:r>
              <a:rPr lang="cs-CZ" sz="1600" dirty="0" err="1"/>
              <a:t>Pěchočová</a:t>
            </a:r>
            <a:r>
              <a:rPr lang="cs-CZ" sz="1600" dirty="0"/>
              <a:t>, Jan Kachlík)</a:t>
            </a:r>
          </a:p>
        </p:txBody>
      </p:sp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37269B07-5AD3-4D18-85AE-B4B177894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" y="101267"/>
            <a:ext cx="4218016" cy="6691823"/>
          </a:xfrm>
        </p:spPr>
      </p:pic>
    </p:spTree>
    <p:extLst>
      <p:ext uri="{BB962C8B-B14F-4D97-AF65-F5344CB8AC3E}">
        <p14:creationId xmlns:p14="http://schemas.microsoft.com/office/powerpoint/2010/main" val="11139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1024B-CE90-45C0-BAE1-3D1AEA18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84D0D26-58DE-4C0A-900A-6F25E30A3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6" y="549759"/>
            <a:ext cx="8227544" cy="5334191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845A4B5-7D52-49F1-BD8F-961F50E7C0DB}"/>
              </a:ext>
            </a:extLst>
          </p:cNvPr>
          <p:cNvSpPr txBox="1"/>
          <p:nvPr/>
        </p:nvSpPr>
        <p:spPr>
          <a:xfrm>
            <a:off x="4283968" y="595901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1901</a:t>
            </a:r>
          </a:p>
        </p:txBody>
      </p:sp>
    </p:spTree>
    <p:extLst>
      <p:ext uri="{BB962C8B-B14F-4D97-AF65-F5344CB8AC3E}">
        <p14:creationId xmlns:p14="http://schemas.microsoft.com/office/powerpoint/2010/main" val="144264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3FB85-A717-4052-AFD2-DA6EF5E5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B038AAA-2724-4562-85AD-776E28675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632009"/>
            <a:ext cx="6034617" cy="4525963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7B991D-D3A3-4F8D-9567-938FE900A3CA}"/>
              </a:ext>
            </a:extLst>
          </p:cNvPr>
          <p:cNvSpPr txBox="1"/>
          <p:nvPr/>
        </p:nvSpPr>
        <p:spPr>
          <a:xfrm>
            <a:off x="4283968" y="522920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214052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3FB85-A717-4052-AFD2-DA6EF5E5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B038AAA-2724-4562-85AD-776E28675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55" y="3117033"/>
            <a:ext cx="4166591" cy="3124943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1A99F82-B5FC-40E5-84F6-ED967BAE9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04" y="38687"/>
            <a:ext cx="4659982" cy="621330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6869672-4DF4-44B3-A7AB-0BA89BFD9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4" y="60174"/>
            <a:ext cx="4186132" cy="271401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E412083-7576-4ABA-ABEB-032646A0AF08}"/>
              </a:ext>
            </a:extLst>
          </p:cNvPr>
          <p:cNvSpPr txBox="1"/>
          <p:nvPr/>
        </p:nvSpPr>
        <p:spPr>
          <a:xfrm>
            <a:off x="1783361" y="2740185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1901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F8BDF4B-D6A6-41DF-BD8F-AC1A12ADA35A}"/>
              </a:ext>
            </a:extLst>
          </p:cNvPr>
          <p:cNvSpPr txBox="1"/>
          <p:nvPr/>
        </p:nvSpPr>
        <p:spPr>
          <a:xfrm>
            <a:off x="1691680" y="6216697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2010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DBAA23F-C3E0-4D75-A99F-CC3F0CF70E90}"/>
              </a:ext>
            </a:extLst>
          </p:cNvPr>
          <p:cNvSpPr txBox="1"/>
          <p:nvPr/>
        </p:nvSpPr>
        <p:spPr>
          <a:xfrm>
            <a:off x="6228184" y="6216697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2104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F4887-4986-4FFA-83F2-7594DC0D6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8DE3886-1B83-4D27-BBA1-148075DA8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6" y="0"/>
            <a:ext cx="5551369" cy="6858000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CBEC6CD-5B66-41D2-A739-8E9E3278DAE1}"/>
              </a:ext>
            </a:extLst>
          </p:cNvPr>
          <p:cNvSpPr txBox="1"/>
          <p:nvPr/>
        </p:nvSpPr>
        <p:spPr>
          <a:xfrm>
            <a:off x="6008569" y="1124744"/>
            <a:ext cx="28839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Antonín Dvořák</a:t>
            </a:r>
          </a:p>
          <a:p>
            <a:r>
              <a:rPr lang="cs-CZ" sz="2000" b="1" i="1" dirty="0"/>
              <a:t>Dumky</a:t>
            </a:r>
            <a:r>
              <a:rPr lang="cs-CZ" sz="2000" b="1" dirty="0"/>
              <a:t> op. 90</a:t>
            </a:r>
          </a:p>
          <a:p>
            <a:r>
              <a:rPr lang="cs-CZ" sz="2000" b="1" dirty="0"/>
              <a:t>skica z roku 1890</a:t>
            </a:r>
          </a:p>
          <a:p>
            <a:r>
              <a:rPr lang="cs-CZ" sz="2000" b="1" dirty="0"/>
              <a:t>4 strany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96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F4887-4986-4FFA-83F2-7594DC0D6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8DE3886-1B83-4D27-BBA1-148075DA8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6" y="0"/>
            <a:ext cx="5551369" cy="6858000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CBEC6CD-5B66-41D2-A739-8E9E3278DAE1}"/>
              </a:ext>
            </a:extLst>
          </p:cNvPr>
          <p:cNvSpPr txBox="1"/>
          <p:nvPr/>
        </p:nvSpPr>
        <p:spPr>
          <a:xfrm>
            <a:off x="6008569" y="1124744"/>
            <a:ext cx="28839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Antonín Dvořák</a:t>
            </a:r>
          </a:p>
          <a:p>
            <a:r>
              <a:rPr lang="cs-CZ" sz="2000" b="1" i="1" dirty="0"/>
              <a:t>Dumky</a:t>
            </a:r>
            <a:r>
              <a:rPr lang="cs-CZ" sz="2000" b="1" dirty="0"/>
              <a:t> op. 90</a:t>
            </a:r>
          </a:p>
          <a:p>
            <a:r>
              <a:rPr lang="cs-CZ" sz="2000" b="1" dirty="0"/>
              <a:t>skica z roku 1890</a:t>
            </a:r>
          </a:p>
          <a:p>
            <a:r>
              <a:rPr lang="cs-CZ" sz="2000" b="1" dirty="0"/>
              <a:t>4 strany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7D74C29-A7BC-4537-B938-48E88F4E163A}"/>
              </a:ext>
            </a:extLst>
          </p:cNvPr>
          <p:cNvSpPr txBox="1"/>
          <p:nvPr/>
        </p:nvSpPr>
        <p:spPr>
          <a:xfrm>
            <a:off x="6012160" y="3068960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aukce </a:t>
            </a:r>
            <a:r>
              <a:rPr lang="cs-CZ" sz="2000" dirty="0" err="1"/>
              <a:t>Sotheby‘s</a:t>
            </a:r>
            <a:endParaRPr lang="cs-CZ" sz="2000" dirty="0"/>
          </a:p>
          <a:p>
            <a:r>
              <a:rPr lang="cs-CZ" sz="2000" dirty="0"/>
              <a:t>Londýn 2016</a:t>
            </a:r>
          </a:p>
          <a:p>
            <a:r>
              <a:rPr lang="cs-CZ" sz="2000" dirty="0"/>
              <a:t>vydražilo se za částku </a:t>
            </a:r>
            <a:r>
              <a:rPr lang="cs-CZ" sz="2000" b="1" dirty="0"/>
              <a:t>7.500.000 Kč</a:t>
            </a:r>
          </a:p>
        </p:txBody>
      </p:sp>
    </p:spTree>
    <p:extLst>
      <p:ext uri="{BB962C8B-B14F-4D97-AF65-F5344CB8AC3E}">
        <p14:creationId xmlns:p14="http://schemas.microsoft.com/office/powerpoint/2010/main" val="148941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55" y="-561538"/>
            <a:ext cx="5674777" cy="8989747"/>
          </a:xfrm>
        </p:spPr>
      </p:pic>
    </p:spTree>
    <p:extLst>
      <p:ext uri="{BB962C8B-B14F-4D97-AF65-F5344CB8AC3E}">
        <p14:creationId xmlns:p14="http://schemas.microsoft.com/office/powerpoint/2010/main" val="86295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AD3CE7D-3D48-4A78-94FB-850F261FA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67" y="0"/>
            <a:ext cx="9144000" cy="685800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77" y="-58790"/>
            <a:ext cx="4366223" cy="6916790"/>
          </a:xfrm>
        </p:spPr>
      </p:pic>
    </p:spTree>
    <p:extLst>
      <p:ext uri="{BB962C8B-B14F-4D97-AF65-F5344CB8AC3E}">
        <p14:creationId xmlns:p14="http://schemas.microsoft.com/office/powerpoint/2010/main" val="308275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98700" y="5632127"/>
            <a:ext cx="1754624" cy="720080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cca 1901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144" y="0"/>
            <a:ext cx="4886324" cy="6858000"/>
          </a:xfrm>
        </p:spPr>
      </p:pic>
    </p:spTree>
    <p:extLst>
      <p:ext uri="{BB962C8B-B14F-4D97-AF65-F5344CB8AC3E}">
        <p14:creationId xmlns:p14="http://schemas.microsoft.com/office/powerpoint/2010/main" val="91005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73736"/>
            <a:ext cx="8229600" cy="376216"/>
          </a:xfrm>
        </p:spPr>
        <p:txBody>
          <a:bodyPr/>
          <a:lstStyle/>
          <a:p>
            <a:pPr algn="l"/>
            <a:r>
              <a:rPr lang="cs-CZ" sz="2000" dirty="0"/>
              <a:t>	      </a:t>
            </a:r>
            <a:r>
              <a:rPr lang="cs-CZ" sz="2000" b="1" dirty="0">
                <a:latin typeface="+mn-lt"/>
              </a:rPr>
              <a:t>cca 1901			                     2010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9543"/>
            <a:ext cx="4248472" cy="5962771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38EC430-3FF1-4EC7-BD6D-C3709CDED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538" y="269544"/>
            <a:ext cx="4109477" cy="596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8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4638"/>
            <a:ext cx="1155619" cy="1621923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38EC430-3FF1-4EC7-BD6D-C3709CDED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9" y="230190"/>
            <a:ext cx="3699090" cy="53673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EE650F8-DD74-42D1-9C2E-2E1545F36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596" y="215088"/>
            <a:ext cx="3923927" cy="538372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BD81C0C-E7E9-462B-820F-6EB10A4975AC}"/>
              </a:ext>
            </a:extLst>
          </p:cNvPr>
          <p:cNvSpPr txBox="1"/>
          <p:nvPr/>
        </p:nvSpPr>
        <p:spPr>
          <a:xfrm>
            <a:off x="107504" y="5805264"/>
            <a:ext cx="8938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			</a:t>
            </a:r>
            <a:r>
              <a:rPr lang="cs-CZ" sz="2000" b="1" dirty="0"/>
              <a:t>2010			                     2012</a:t>
            </a:r>
          </a:p>
        </p:txBody>
      </p:sp>
    </p:spTree>
    <p:extLst>
      <p:ext uri="{BB962C8B-B14F-4D97-AF65-F5344CB8AC3E}">
        <p14:creationId xmlns:p14="http://schemas.microsoft.com/office/powerpoint/2010/main" val="305347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E650F8-DD74-42D1-9C2E-2E1545F36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85" y="188640"/>
            <a:ext cx="4780830" cy="6559411"/>
          </a:xfrm>
          <a:prstGeom prst="rect">
            <a:avLst/>
          </a:prstGeom>
        </p:spPr>
      </p:pic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797A7639-BCF5-4F66-8BA0-EE81EB8D9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88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E650F8-DD74-42D1-9C2E-2E1545F36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8" y="188640"/>
            <a:ext cx="4780830" cy="6559411"/>
          </a:xfrm>
          <a:prstGeom prst="rect">
            <a:avLst/>
          </a:prstGeom>
        </p:spPr>
      </p:pic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1662C43-F426-421E-AB14-A62D325F8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2769261"/>
            <a:ext cx="3798084" cy="2656176"/>
          </a:xfrm>
        </p:spPr>
      </p:pic>
    </p:spTree>
    <p:extLst>
      <p:ext uri="{BB962C8B-B14F-4D97-AF65-F5344CB8AC3E}">
        <p14:creationId xmlns:p14="http://schemas.microsoft.com/office/powerpoint/2010/main" val="77950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1662C43-F426-421E-AB14-A62D325F8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61" y="303851"/>
            <a:ext cx="3798084" cy="2656176"/>
          </a:xfr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25B8AC9E-3307-4CA0-A174-85A789D880BA}"/>
              </a:ext>
            </a:extLst>
          </p:cNvPr>
          <p:cNvSpPr/>
          <p:nvPr/>
        </p:nvSpPr>
        <p:spPr>
          <a:xfrm>
            <a:off x="293724" y="3109496"/>
            <a:ext cx="87129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- </a:t>
            </a:r>
            <a:r>
              <a:rPr lang="cs-CZ" sz="2000" dirty="0"/>
              <a:t>dispozice 2+kk, plocha 60,4 m²</a:t>
            </a:r>
          </a:p>
          <a:p>
            <a:r>
              <a:rPr lang="cs-CZ" sz="2000" dirty="0"/>
              <a:t>- balkon orientovaný do ulice o velikosti 3,6 m² s bustou Antonína Dvořáka</a:t>
            </a:r>
          </a:p>
          <a:p>
            <a:r>
              <a:rPr lang="cs-CZ" sz="2000" dirty="0"/>
              <a:t>- historická hodnota – byt, kde Antonín Dvořák prožil téměř 30 let</a:t>
            </a:r>
          </a:p>
          <a:p>
            <a:r>
              <a:rPr lang="cs-CZ" sz="2000" dirty="0"/>
              <a:t>- umístění v kompletně zrekonstruovaném historickém domě</a:t>
            </a:r>
          </a:p>
          <a:p>
            <a:r>
              <a:rPr lang="cs-CZ" sz="2000" dirty="0"/>
              <a:t>- zachované autentické prvky interiéru</a:t>
            </a:r>
          </a:p>
          <a:p>
            <a:r>
              <a:rPr lang="cs-CZ" sz="2000" dirty="0"/>
              <a:t>- vybavení není součástí kupní ceny a odkupuje se samostatně</a:t>
            </a:r>
          </a:p>
        </p:txBody>
      </p:sp>
    </p:spTree>
    <p:extLst>
      <p:ext uri="{BB962C8B-B14F-4D97-AF65-F5344CB8AC3E}">
        <p14:creationId xmlns:p14="http://schemas.microsoft.com/office/powerpoint/2010/main" val="142720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1662C43-F426-421E-AB14-A62D325F8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561" y="303851"/>
            <a:ext cx="3798084" cy="2656176"/>
          </a:xfr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25B8AC9E-3307-4CA0-A174-85A789D880BA}"/>
              </a:ext>
            </a:extLst>
          </p:cNvPr>
          <p:cNvSpPr/>
          <p:nvPr/>
        </p:nvSpPr>
        <p:spPr>
          <a:xfrm>
            <a:off x="293724" y="3109496"/>
            <a:ext cx="871296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- </a:t>
            </a:r>
            <a:r>
              <a:rPr lang="cs-CZ" sz="2000" dirty="0"/>
              <a:t>dispozice 2+kk, plocha 60,4 m²</a:t>
            </a:r>
          </a:p>
          <a:p>
            <a:r>
              <a:rPr lang="cs-CZ" sz="2000" dirty="0"/>
              <a:t>- balkon orientovaný do ulice o velikosti 3,6 m² s bustou Antonína Dvořáka</a:t>
            </a:r>
          </a:p>
          <a:p>
            <a:r>
              <a:rPr lang="cs-CZ" sz="2000" dirty="0"/>
              <a:t>- historická hodnota – </a:t>
            </a:r>
            <a:r>
              <a:rPr lang="cs-CZ" sz="2000" b="1" strike="sngStrike" dirty="0">
                <a:solidFill>
                  <a:srgbClr val="FF0000"/>
                </a:solidFill>
              </a:rPr>
              <a:t>byt, kde Antonín Dvořák prožil téměř 30 let</a:t>
            </a:r>
          </a:p>
          <a:p>
            <a:r>
              <a:rPr lang="cs-CZ" sz="2000" dirty="0"/>
              <a:t>- umístění v kompletně zrekonstruovaném historickém domě</a:t>
            </a:r>
          </a:p>
          <a:p>
            <a:r>
              <a:rPr lang="cs-CZ" sz="2000" dirty="0"/>
              <a:t>- zachované autentické prvky interiéru</a:t>
            </a:r>
          </a:p>
          <a:p>
            <a:r>
              <a:rPr lang="cs-CZ" sz="2000" dirty="0"/>
              <a:t>- vybavení není součástí kupní ceny a odkupuje se samostatně</a:t>
            </a:r>
          </a:p>
        </p:txBody>
      </p:sp>
    </p:spTree>
    <p:extLst>
      <p:ext uri="{BB962C8B-B14F-4D97-AF65-F5344CB8AC3E}">
        <p14:creationId xmlns:p14="http://schemas.microsoft.com/office/powerpoint/2010/main" val="21528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4A796-F33B-48A0-82C3-9F0F5A1A8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1038112-C2DD-4DB2-A99F-D77CFE2C5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3" y="125267"/>
            <a:ext cx="8449048" cy="6549131"/>
          </a:xfrm>
        </p:spPr>
      </p:pic>
    </p:spTree>
    <p:extLst>
      <p:ext uri="{BB962C8B-B14F-4D97-AF65-F5344CB8AC3E}">
        <p14:creationId xmlns:p14="http://schemas.microsoft.com/office/powerpoint/2010/main" val="39492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205</Words>
  <Application>Microsoft Office PowerPoint</Application>
  <PresentationFormat>Předvádění na obrazovce (4:3)</PresentationFormat>
  <Paragraphs>47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Arial</vt:lpstr>
      <vt:lpstr>Výchozí návrh</vt:lpstr>
      <vt:lpstr>Prezentace aplikace PowerPoint</vt:lpstr>
      <vt:lpstr>cca 1901</vt:lpstr>
      <vt:lpstr>       cca 1901                        2010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OHH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Franz Schubert 1797 – 1828</dc:title>
  <dc:creator>jan kachlik</dc:creator>
  <cp:lastModifiedBy>Kachlík Jan</cp:lastModifiedBy>
  <cp:revision>175</cp:revision>
  <dcterms:created xsi:type="dcterms:W3CDTF">2006-04-12T20:56:38Z</dcterms:created>
  <dcterms:modified xsi:type="dcterms:W3CDTF">2026-05-06T08:48:40Z</dcterms:modified>
</cp:coreProperties>
</file>